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56" r:id="rId3"/>
    <p:sldId id="257" r:id="rId4"/>
    <p:sldId id="259" r:id="rId5"/>
    <p:sldId id="261" r:id="rId6"/>
    <p:sldId id="263" r:id="rId7"/>
    <p:sldId id="265" r:id="rId8"/>
    <p:sldId id="267" r:id="rId9"/>
    <p:sldId id="269" r:id="rId10"/>
    <p:sldId id="284" r:id="rId11"/>
    <p:sldId id="282" r:id="rId12"/>
    <p:sldId id="300" r:id="rId13"/>
    <p:sldId id="301" r:id="rId14"/>
    <p:sldId id="274" r:id="rId15"/>
    <p:sldId id="277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D1E5-7B31-46B0-9678-7BC4BA3603B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CAC3-10FD-498C-8959-19BD848F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4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CAC3-10FD-498C-8959-19BD848FAB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oor Richar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2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5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0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D3D3-A4B3-4A40-A235-8381C18C92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381D-0156-40BD-94E6-F178BC60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or Richar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248399"/>
          </a:xfrm>
        </p:spPr>
        <p:txBody>
          <a:bodyPr>
            <a:normAutofit/>
          </a:bodyPr>
          <a:lstStyle/>
          <a:p>
            <a:r>
              <a:rPr lang="en-US" sz="9600" dirty="0" smtClean="0"/>
              <a:t>Revolutionary Artifacts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8304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160433" y="2857500"/>
            <a:ext cx="6858000" cy="1143000"/>
          </a:xfrm>
        </p:spPr>
        <p:txBody>
          <a:bodyPr/>
          <a:lstStyle/>
          <a:p>
            <a:r>
              <a:rPr lang="en-US" dirty="0" smtClean="0"/>
              <a:t>Artifact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5704" y="-96504"/>
            <a:ext cx="6048375" cy="70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0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962400"/>
            <a:ext cx="40005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Artifact 10—French Revolution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 b="2416"/>
          <a:stretch/>
        </p:blipFill>
        <p:spPr bwMode="auto">
          <a:xfrm>
            <a:off x="494428" y="533400"/>
            <a:ext cx="3925172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6467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2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5704946"/>
            <a:ext cx="9144000" cy="1153054"/>
          </a:xfrm>
        </p:spPr>
        <p:txBody>
          <a:bodyPr/>
          <a:lstStyle/>
          <a:p>
            <a:r>
              <a:rPr lang="en-US" dirty="0" smtClean="0"/>
              <a:t>Artifact 11—French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33"/>
            <a:ext cx="7239000" cy="56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8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0563"/>
            <a:ext cx="9144000" cy="1143000"/>
          </a:xfrm>
        </p:spPr>
        <p:txBody>
          <a:bodyPr/>
          <a:lstStyle/>
          <a:p>
            <a:r>
              <a:rPr lang="en-US" dirty="0" smtClean="0"/>
              <a:t>Artifact 12—French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81000"/>
            <a:ext cx="8686800" cy="55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7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Artifact 13—French Revolution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28005" r="34862" b="30705"/>
          <a:stretch/>
        </p:blipFill>
        <p:spPr bwMode="auto">
          <a:xfrm>
            <a:off x="1219200" y="228601"/>
            <a:ext cx="64008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8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Artifact 14—French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3"/>
          <a:stretch/>
        </p:blipFill>
        <p:spPr bwMode="auto">
          <a:xfrm>
            <a:off x="1439333" y="50002"/>
            <a:ext cx="6324600" cy="573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0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dirty="0" smtClean="0"/>
              <a:t>Artifact 15—French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4760" r="14074" b="11913"/>
          <a:stretch/>
        </p:blipFill>
        <p:spPr bwMode="auto">
          <a:xfrm>
            <a:off x="254000" y="440080"/>
            <a:ext cx="3962400" cy="54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1" t="8963" r="33596" b="47228"/>
          <a:stretch/>
        </p:blipFill>
        <p:spPr bwMode="auto">
          <a:xfrm>
            <a:off x="4419600" y="440080"/>
            <a:ext cx="4267200" cy="54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096935" y="2819401"/>
            <a:ext cx="6866466" cy="1210732"/>
          </a:xfrm>
        </p:spPr>
        <p:txBody>
          <a:bodyPr/>
          <a:lstStyle/>
          <a:p>
            <a:r>
              <a:rPr lang="en-US" dirty="0" smtClean="0"/>
              <a:t>Artifact 16—French Revolution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4177" y="268693"/>
            <a:ext cx="5909981" cy="608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3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4849811" y="2846388"/>
            <a:ext cx="6866469" cy="117369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Artifact 1—American Revolution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552" y="-456552"/>
            <a:ext cx="6858000" cy="77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2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867" y="5884333"/>
            <a:ext cx="9144000" cy="829733"/>
          </a:xfrm>
        </p:spPr>
        <p:txBody>
          <a:bodyPr>
            <a:normAutofit/>
          </a:bodyPr>
          <a:lstStyle/>
          <a:p>
            <a:r>
              <a:rPr lang="en-US" dirty="0" smtClean="0"/>
              <a:t>Artifact 2—American Revolution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304800" y="127000"/>
            <a:ext cx="8458200" cy="57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1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381000"/>
            <a:ext cx="8229600" cy="1143000"/>
          </a:xfrm>
        </p:spPr>
        <p:txBody>
          <a:bodyPr/>
          <a:lstStyle/>
          <a:p>
            <a:r>
              <a:rPr lang="en-US" dirty="0" smtClean="0"/>
              <a:t>Artifact 3—American Revolution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8489" r="5778" b="17669"/>
          <a:stretch/>
        </p:blipFill>
        <p:spPr bwMode="auto">
          <a:xfrm>
            <a:off x="304800" y="1905000"/>
            <a:ext cx="8348135" cy="34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5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Artifact 4—American Revolution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7037" r="12361" b="25185"/>
          <a:stretch/>
        </p:blipFill>
        <p:spPr bwMode="auto">
          <a:xfrm>
            <a:off x="16933" y="1828800"/>
            <a:ext cx="89681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3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Artifact 5—American Revolution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21975" r="29027" b="25926"/>
          <a:stretch/>
        </p:blipFill>
        <p:spPr bwMode="auto">
          <a:xfrm>
            <a:off x="990600" y="990600"/>
            <a:ext cx="7543800" cy="560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3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22716" r="28889" b="26667"/>
          <a:stretch/>
        </p:blipFill>
        <p:spPr bwMode="auto">
          <a:xfrm>
            <a:off x="-43" y="639733"/>
            <a:ext cx="8915441" cy="6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"/>
            <a:ext cx="5105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0842" y="982383"/>
            <a:ext cx="3860842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78" y="16933"/>
            <a:ext cx="8229600" cy="1143000"/>
          </a:xfrm>
        </p:spPr>
        <p:txBody>
          <a:bodyPr/>
          <a:lstStyle/>
          <a:p>
            <a:r>
              <a:rPr lang="en-US" dirty="0" smtClean="0"/>
              <a:t>Artifact 6—American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1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7—American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3704" r="20972" b="27408"/>
          <a:stretch/>
        </p:blipFill>
        <p:spPr bwMode="auto">
          <a:xfrm>
            <a:off x="228600" y="1371600"/>
            <a:ext cx="8932333" cy="499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4800" y="1295400"/>
            <a:ext cx="12911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872566" y="2916766"/>
            <a:ext cx="6858000" cy="1058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Artifact 8—American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1235" r="23472" b="28642"/>
          <a:stretch/>
        </p:blipFill>
        <p:spPr bwMode="auto">
          <a:xfrm>
            <a:off x="0" y="1066800"/>
            <a:ext cx="8047923" cy="453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57</Words>
  <Application>Microsoft Office PowerPoint</Application>
  <PresentationFormat>On-screen Show (4:3)</PresentationFormat>
  <Paragraphs>25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Poor Richard</vt:lpstr>
      <vt:lpstr>Office Theme</vt:lpstr>
      <vt:lpstr>Revolutionary Artifacts</vt:lpstr>
      <vt:lpstr>Artifact 1—American Revolution</vt:lpstr>
      <vt:lpstr>Artifact 2—American Revolution</vt:lpstr>
      <vt:lpstr>Artifact 3—American Revolution</vt:lpstr>
      <vt:lpstr>Artifact 4—American Revolution</vt:lpstr>
      <vt:lpstr>Artifact 5—American Revolution</vt:lpstr>
      <vt:lpstr>Artifact 6—American Revolution</vt:lpstr>
      <vt:lpstr>Artifact 7—American Revolution</vt:lpstr>
      <vt:lpstr>Artifact 8—American Revolution</vt:lpstr>
      <vt:lpstr>Artifact 9</vt:lpstr>
      <vt:lpstr>Artifact 10—French Revolution</vt:lpstr>
      <vt:lpstr>Artifact 11—French Revolution</vt:lpstr>
      <vt:lpstr>Artifact 12—French Revolution</vt:lpstr>
      <vt:lpstr>Artifact 13—French Revolution</vt:lpstr>
      <vt:lpstr>Artifact 14—French Revolution</vt:lpstr>
      <vt:lpstr>Artifact 15—French Revolution</vt:lpstr>
      <vt:lpstr>Artifact 16—French Revolution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Cagle</dc:creator>
  <cp:lastModifiedBy>Ninneman, Erika B</cp:lastModifiedBy>
  <cp:revision>26</cp:revision>
  <dcterms:created xsi:type="dcterms:W3CDTF">2013-01-16T17:59:06Z</dcterms:created>
  <dcterms:modified xsi:type="dcterms:W3CDTF">2022-11-01T15:47:21Z</dcterms:modified>
</cp:coreProperties>
</file>